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9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8468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77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426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7946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53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882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928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1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25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780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7769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63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14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325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14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4/12/2017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68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98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86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300" y="647700"/>
            <a:ext cx="8825658" cy="3155373"/>
          </a:xfrm>
        </p:spPr>
        <p:txBody>
          <a:bodyPr/>
          <a:lstStyle/>
          <a:p>
            <a:r>
              <a:rPr lang="en-US" sz="5400" dirty="0" err="1" smtClean="0"/>
              <a:t>UofT_SAR_Bot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0812" y="3803073"/>
            <a:ext cx="7766936" cy="1882376"/>
          </a:xfrm>
        </p:spPr>
        <p:txBody>
          <a:bodyPr>
            <a:normAutofit fontScale="70000" lnSpcReduction="20000"/>
          </a:bodyPr>
          <a:lstStyle/>
          <a:p>
            <a:r>
              <a:rPr lang="en-US" sz="2900" b="1" dirty="0" smtClean="0"/>
              <a:t>ECE 532H1S</a:t>
            </a:r>
          </a:p>
          <a:p>
            <a:r>
              <a:rPr lang="en-US" sz="2300" b="1" u="sng" dirty="0" smtClean="0"/>
              <a:t>TEAM 9</a:t>
            </a:r>
          </a:p>
          <a:p>
            <a:r>
              <a:rPr lang="en-US" b="1" dirty="0" err="1" smtClean="0"/>
              <a:t>Bojian</a:t>
            </a:r>
            <a:r>
              <a:rPr lang="en-US" b="1" dirty="0" smtClean="0"/>
              <a:t> Zheng</a:t>
            </a:r>
          </a:p>
          <a:p>
            <a:r>
              <a:rPr lang="en-US" b="1" dirty="0" err="1" smtClean="0"/>
              <a:t>Jinghan</a:t>
            </a:r>
            <a:r>
              <a:rPr lang="en-US" b="1" dirty="0" smtClean="0"/>
              <a:t> Guan</a:t>
            </a:r>
          </a:p>
          <a:p>
            <a:r>
              <a:rPr lang="en-US" b="1" dirty="0" err="1" smtClean="0"/>
              <a:t>Kejian</a:t>
            </a:r>
            <a:r>
              <a:rPr lang="en-US" b="1" dirty="0" smtClean="0"/>
              <a:t> Lin</a:t>
            </a:r>
          </a:p>
          <a:p>
            <a:r>
              <a:rPr lang="en-US" b="1" dirty="0" smtClean="0"/>
              <a:t>Ahmed </a:t>
            </a:r>
            <a:r>
              <a:rPr lang="en-US" b="1" dirty="0" err="1" smtClean="0"/>
              <a:t>Sageer</a:t>
            </a:r>
            <a:r>
              <a:rPr lang="en-US" b="1" dirty="0" smtClean="0"/>
              <a:t> </a:t>
            </a:r>
            <a:r>
              <a:rPr lang="en-US" b="1" dirty="0" err="1" smtClean="0"/>
              <a:t>Cheriya</a:t>
            </a:r>
            <a:r>
              <a:rPr lang="en-US" b="1" dirty="0" smtClean="0"/>
              <a:t> </a:t>
            </a:r>
            <a:r>
              <a:rPr lang="en-US" b="1" dirty="0" err="1" smtClean="0"/>
              <a:t>Melat</a:t>
            </a:r>
            <a:endParaRPr lang="en-US" b="1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166" y="1923940"/>
            <a:ext cx="3648663" cy="3761508"/>
          </a:xfrm>
          <a:prstGeom prst="rect">
            <a:avLst/>
          </a:prstGeom>
          <a:effectLst>
            <a:glow rad="127000">
              <a:schemeClr val="accent1">
                <a:alpha val="0"/>
              </a:schemeClr>
            </a:glow>
            <a:outerShdw blurRad="1270000" dist="50800" dir="5400000" algn="ctr" rotWithShape="0">
              <a:srgbClr val="000000">
                <a:alpha val="85000"/>
              </a:srgbClr>
            </a:outerShdw>
            <a:softEdge rad="50800"/>
          </a:effectLst>
        </p:spPr>
      </p:pic>
    </p:spTree>
    <p:extLst>
      <p:ext uri="{BB962C8B-B14F-4D97-AF65-F5344CB8AC3E}">
        <p14:creationId xmlns:p14="http://schemas.microsoft.com/office/powerpoint/2010/main" val="41907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UofT_SAR_Bot</a:t>
            </a:r>
            <a:r>
              <a:rPr lang="en-US" dirty="0" smtClean="0"/>
              <a:t> TASK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0" t="6343" r="9038" b="34640"/>
          <a:stretch/>
        </p:blipFill>
        <p:spPr>
          <a:xfrm>
            <a:off x="2646835" y="2826327"/>
            <a:ext cx="5403273" cy="3293919"/>
          </a:xfrm>
        </p:spPr>
      </p:pic>
      <p:sp>
        <p:nvSpPr>
          <p:cNvPr id="5" name="TextBox 4"/>
          <p:cNvSpPr txBox="1"/>
          <p:nvPr/>
        </p:nvSpPr>
        <p:spPr>
          <a:xfrm>
            <a:off x="677334" y="1735282"/>
            <a:ext cx="95784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UofT</a:t>
            </a:r>
            <a:r>
              <a:rPr lang="en-US" dirty="0" smtClean="0"/>
              <a:t> Search And Rescue Robot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Follow a target object (Blue screen)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Avoid dangerous collision with obstacles and take possible alternate path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284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36" y="1600200"/>
            <a:ext cx="10519036" cy="4235932"/>
          </a:xfrm>
        </p:spPr>
      </p:pic>
    </p:spTree>
    <p:extLst>
      <p:ext uri="{BB962C8B-B14F-4D97-AF65-F5344CB8AC3E}">
        <p14:creationId xmlns:p14="http://schemas.microsoft.com/office/powerpoint/2010/main" val="344614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1584" y="1304773"/>
            <a:ext cx="8946541" cy="4815472"/>
          </a:xfrm>
        </p:spPr>
        <p:txBody>
          <a:bodyPr>
            <a:normAutofit fontScale="77500" lnSpcReduction="20000"/>
          </a:bodyPr>
          <a:lstStyle/>
          <a:p>
            <a:r>
              <a:rPr lang="en-US" dirty="0" err="1" smtClean="0"/>
              <a:t>Nexys</a:t>
            </a:r>
            <a:r>
              <a:rPr lang="en-US" dirty="0" smtClean="0"/>
              <a:t> 4 DDR board</a:t>
            </a:r>
          </a:p>
          <a:p>
            <a:r>
              <a:rPr lang="en-US" dirty="0" smtClean="0"/>
              <a:t>Camera: </a:t>
            </a:r>
            <a:r>
              <a:rPr lang="en-US" dirty="0" err="1" smtClean="0"/>
              <a:t>Omnivision</a:t>
            </a:r>
            <a:r>
              <a:rPr lang="en-US" dirty="0"/>
              <a:t> </a:t>
            </a:r>
            <a:r>
              <a:rPr lang="en-US" dirty="0" smtClean="0"/>
              <a:t>OV7670</a:t>
            </a:r>
          </a:p>
          <a:p>
            <a:r>
              <a:rPr lang="en-US" dirty="0" smtClean="0"/>
              <a:t>On-board accelerometer: Analog devices ADXL362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		range: -2g to +2g;	sensitivity: 1mg /LSB</a:t>
            </a:r>
          </a:p>
          <a:p>
            <a:r>
              <a:rPr lang="en-US" dirty="0" smtClean="0"/>
              <a:t>On-board temperature sensor: Analog devices ADT7420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range: -40 to 150 °C</a:t>
            </a:r>
          </a:p>
          <a:p>
            <a:r>
              <a:rPr lang="en-US" dirty="0" smtClean="0"/>
              <a:t>Range finders: Sharp GP2Y0A41SK0F IR analog type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range: 4 to 30 cm</a:t>
            </a:r>
          </a:p>
          <a:p>
            <a:r>
              <a:rPr lang="en-US" dirty="0" smtClean="0"/>
              <a:t>Gyroscope: </a:t>
            </a:r>
            <a:r>
              <a:rPr lang="en-US" dirty="0" err="1" smtClean="0"/>
              <a:t>Invensense</a:t>
            </a:r>
            <a:r>
              <a:rPr lang="en-US" dirty="0" smtClean="0"/>
              <a:t> IXZ-500 dual axis analog gyro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range: -110 to 110 °/s; sensitivity: 9.1mv/°/s</a:t>
            </a:r>
          </a:p>
          <a:p>
            <a:r>
              <a:rPr lang="en-US" dirty="0" smtClean="0"/>
              <a:t>Motor control: LG L9110 Dual H bridge drivers  </a:t>
            </a:r>
          </a:p>
          <a:p>
            <a:r>
              <a:rPr lang="en-US" dirty="0" smtClean="0"/>
              <a:t>Bluetooth: </a:t>
            </a:r>
            <a:r>
              <a:rPr lang="en-US" dirty="0" err="1" smtClean="0"/>
              <a:t>Pmod</a:t>
            </a:r>
            <a:r>
              <a:rPr lang="en-US" dirty="0" smtClean="0"/>
              <a:t> BT2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Baud rate: 9600 bps</a:t>
            </a:r>
          </a:p>
          <a:p>
            <a:r>
              <a:rPr lang="en-US" dirty="0" smtClean="0"/>
              <a:t>Android device with java based </a:t>
            </a:r>
            <a:r>
              <a:rPr lang="en-US" dirty="0" err="1" smtClean="0"/>
              <a:t>UofT_SAR_Bot</a:t>
            </a:r>
            <a:r>
              <a:rPr lang="en-US" dirty="0" smtClean="0"/>
              <a:t> </a:t>
            </a:r>
            <a:r>
              <a:rPr lang="en-US" dirty="0" smtClean="0"/>
              <a:t>application installed</a:t>
            </a:r>
          </a:p>
          <a:p>
            <a:r>
              <a:rPr lang="en-US" dirty="0" smtClean="0"/>
              <a:t>Robot chassis, 4 DC motors, electric circuitry, etc. 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21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Remote Control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4"/>
          <a:stretch/>
        </p:blipFill>
        <p:spPr>
          <a:xfrm>
            <a:off x="6476363" y="1475510"/>
            <a:ext cx="3574471" cy="4764431"/>
          </a:xfrm>
        </p:spPr>
      </p:pic>
      <p:sp>
        <p:nvSpPr>
          <p:cNvPr id="6" name="TextBox 5"/>
          <p:cNvSpPr txBox="1"/>
          <p:nvPr/>
        </p:nvSpPr>
        <p:spPr>
          <a:xfrm>
            <a:off x="646111" y="1371601"/>
            <a:ext cx="54448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Java Based application on android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Bluetooth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u="sng" dirty="0" smtClean="0"/>
              <a:t>Units</a:t>
            </a:r>
          </a:p>
          <a:p>
            <a:r>
              <a:rPr lang="en-US" dirty="0"/>
              <a:t> </a:t>
            </a:r>
            <a:r>
              <a:rPr lang="en-US" dirty="0" smtClean="0"/>
              <a:t>    </a:t>
            </a:r>
            <a:r>
              <a:rPr lang="en-US" dirty="0" err="1" smtClean="0"/>
              <a:t>Acclerometer</a:t>
            </a:r>
            <a:r>
              <a:rPr lang="en-US" dirty="0" smtClean="0"/>
              <a:t> : g</a:t>
            </a:r>
          </a:p>
          <a:p>
            <a:r>
              <a:rPr lang="en-US" dirty="0" smtClean="0"/>
              <a:t>     Gyroscope	  : °/s</a:t>
            </a:r>
          </a:p>
          <a:p>
            <a:r>
              <a:rPr lang="en-US" dirty="0" smtClean="0"/>
              <a:t>     Temperature   : °C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Manual mode and auto mode operation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1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69327" y="3034145"/>
            <a:ext cx="5340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THANK YOU</a:t>
            </a:r>
            <a:endParaRPr 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30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pic>
        <p:nvPicPr>
          <p:cNvPr id="4" name="005100310317cfc0e1d894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4838" y="1678566"/>
            <a:ext cx="7404100" cy="4195762"/>
          </a:xfrm>
        </p:spPr>
      </p:pic>
    </p:spTree>
    <p:extLst>
      <p:ext uri="{BB962C8B-B14F-4D97-AF65-F5344CB8AC3E}">
        <p14:creationId xmlns:p14="http://schemas.microsoft.com/office/powerpoint/2010/main" val="265929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264</TotalTime>
  <Words>77</Words>
  <Application>Microsoft Office PowerPoint</Application>
  <PresentationFormat>Widescreen</PresentationFormat>
  <Paragraphs>40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Ion</vt:lpstr>
      <vt:lpstr>UofT_SAR_Bot</vt:lpstr>
      <vt:lpstr>UofT_SAR_Bot TASK</vt:lpstr>
      <vt:lpstr>ARCHITECTURE</vt:lpstr>
      <vt:lpstr>Components</vt:lpstr>
      <vt:lpstr>Remote Control</vt:lpstr>
      <vt:lpstr>PowerPoint Presentation</vt:lpstr>
      <vt:lpstr>Video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SAR Bot</dc:title>
  <dc:creator>Ahmed</dc:creator>
  <cp:lastModifiedBy>Ahmed</cp:lastModifiedBy>
  <cp:revision>22</cp:revision>
  <dcterms:created xsi:type="dcterms:W3CDTF">2017-03-31T04:24:39Z</dcterms:created>
  <dcterms:modified xsi:type="dcterms:W3CDTF">2017-04-12T09:56:21Z</dcterms:modified>
</cp:coreProperties>
</file>